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4" r:id="rId6"/>
    <p:sldId id="266" r:id="rId7"/>
    <p:sldId id="267" r:id="rId8"/>
    <p:sldId id="268" r:id="rId9"/>
    <p:sldId id="269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1" autoAdjust="0"/>
    <p:restoredTop sz="94660"/>
  </p:normalViewPr>
  <p:slideViewPr>
    <p:cSldViewPr>
      <p:cViewPr varScale="1">
        <p:scale>
          <a:sx n="106" d="100"/>
          <a:sy n="106" d="100"/>
        </p:scale>
        <p:origin x="-5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5F600-7245-4D88-91F2-0882C73A9867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42452-DF17-4265-840D-525864401F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2\Desktop\IMG_20150226_130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0" y="2313365"/>
            <a:ext cx="9144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Кинопроектор великих событий</a:t>
            </a:r>
          </a:p>
          <a:p>
            <a:pPr algn="ctr"/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Тухватуллина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Екатерина, 7А класс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Руководитель: Девятых С.Н.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-1" y="642918"/>
            <a:ext cx="9131841" cy="92782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«Гимназия №126» </a:t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района г.Казани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Летописец истории</a:t>
            </a:r>
            <a:endParaRPr lang="ru-RU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COMP2\Desktop\Жуков Г.Н\zhukovgn-m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71612"/>
            <a:ext cx="3380632" cy="392909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500562" y="1928802"/>
            <a:ext cx="42148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Помни и ценим!</a:t>
            </a:r>
          </a:p>
          <a:p>
            <a:pPr algn="ctr"/>
            <a:r>
              <a:rPr lang="ru-RU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нас вы - как звезды.</a:t>
            </a:r>
            <a:br>
              <a:rPr lang="ru-RU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Мир на Земле вашим подвигом создан.</a:t>
            </a:r>
            <a:endParaRPr lang="ru-RU" sz="36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3" y="5786454"/>
            <a:ext cx="3286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1925 – 2013 г.г.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Кинопроектор Геннадия Николаевича Жукова, подаренный музею гимназии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8" name="Picture 4" descr="IMG_72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000240"/>
            <a:ext cx="2743200" cy="3746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50" name="Picture 2" descr="C:\Users\COMP2\Desktop\фото читаем стихи о войне\DSCF173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71612"/>
            <a:ext cx="5500726" cy="452596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Страсть к технике с детства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357298"/>
            <a:ext cx="4000528" cy="550070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Г.Н.Жуков с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детства увлекался техникой. Начал с фотоаппарата, который ему подарил отец в пятом классе. Будучи еще мальчиком, фотографировал раненых бойцов финской войны, что лежали в госпитале. За это он был награжден грамотой от военного командования. Вскоре Геннадий Николаевич полюбил кино и решил сам смастерить камеру. Ещё    до    окончания    школы   он   сдал    экзамен    и    стал  профессиональным   киномехаником. </a:t>
            </a:r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85926"/>
            <a:ext cx="4572032" cy="3786214"/>
          </a:xfrm>
          <a:prstGeom prst="rect">
            <a:avLst/>
          </a:prstGeom>
          <a:ln w="158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Участник боев на Невском пятачке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1214422"/>
            <a:ext cx="5143504" cy="514353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Ему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было всего 17 лет, когда он по собственному желанию из Казани пошел на фронт. И сразу попал в самое пекло - на Балтийский флот в Кронштадт.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Кронштадте Геннадий Николаевич закончил школу связистов. Стал участников боев на Невском пятачке.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свидетельству историков из 100 таких же мальчишек, попавших на Невский пятачок, остался в живых только каждый третий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Рисунок 2"/>
          <p:cNvPicPr>
            <a:picLocks noChangeAspect="1" noChangeArrowheads="1"/>
          </p:cNvPicPr>
          <p:nvPr/>
        </p:nvPicPr>
        <p:blipFill>
          <a:blip r:embed="rId2" cstate="print"/>
          <a:srcRect l="10832" t="12282" r="5214" b="1755"/>
          <a:stretch>
            <a:fillRect/>
          </a:stretch>
        </p:blipFill>
        <p:spPr bwMode="auto">
          <a:xfrm>
            <a:off x="5357818" y="1285860"/>
            <a:ext cx="3008316" cy="4229104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Героизм защитников Родины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1500174"/>
            <a:ext cx="450056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Фашисты страшно боялись советских солдат. В ужас их приводили матросы в черных бушлатах, которых они называли «черная смерть». Задачей же Геннадия Жукова было держать связь с передовой, со штабом не только своей бригады, но и соседними, чтобы знать, как обстоят там дела и не нужна ли им помощь.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все-таки он дошел до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Синявинских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высот и участвовал в прорыве блокады в 1943 году. Молодой парень оказался в числе троих живых, а не ста, оставшихся на Невском пятачке навсегда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COMP2\Desktop\2-Pasaules-Kars-bildes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71612"/>
            <a:ext cx="4429124" cy="4714908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Экспонаты, найденные на земле Невского пятачка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Рисунок 2" descr="C:\Users\3D04B~1\AppData\Local\Temp\Rar$DI67.890\P72803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6643734" cy="4572032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Карта боев на Невском пятачке, составленная Г.Н.Жуковым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COMP2\Desktop\фото читаем стихи о войне\DSCF17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Геннадий Николаевич</a:t>
            </a:r>
            <a:b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экскурсоводом школьного музея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9" descr="PA29038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5857915" cy="4500594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Совет ветеранов музея гимназии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1" descr="PA290384.JPG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 t="-609" r="-240" b="-833"/>
          <a:stretch>
            <a:fillRect/>
          </a:stretch>
        </p:blipFill>
        <p:spPr bwMode="auto">
          <a:xfrm>
            <a:off x="500034" y="1357298"/>
            <a:ext cx="807249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267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общеобразовательное учреждение «Гимназия №126»  Советского района г.Казани </vt:lpstr>
      <vt:lpstr> Кинопроектор Геннадия Николаевича Жукова, подаренный музею гимназии  </vt:lpstr>
      <vt:lpstr>Страсть к технике с детства</vt:lpstr>
      <vt:lpstr>Участник боев на Невском пятачке</vt:lpstr>
      <vt:lpstr>Героизм защитников Родины</vt:lpstr>
      <vt:lpstr>Экспонаты, найденные на земле Невского пятачка</vt:lpstr>
      <vt:lpstr>Карта боев на Невском пятачке, составленная Г.Н.Жуковым</vt:lpstr>
      <vt:lpstr>Геннадий Николаевич  с экскурсоводом школьного музея</vt:lpstr>
      <vt:lpstr>Совет ветеранов музея гимназии</vt:lpstr>
      <vt:lpstr>Летописец истории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«Гимназия №126»  Советского района г.Казани</dc:title>
  <dc:creator>COMP2</dc:creator>
  <cp:lastModifiedBy>Токранов</cp:lastModifiedBy>
  <cp:revision>45</cp:revision>
  <dcterms:created xsi:type="dcterms:W3CDTF">2015-04-11T08:36:21Z</dcterms:created>
  <dcterms:modified xsi:type="dcterms:W3CDTF">2015-04-20T18:35:26Z</dcterms:modified>
</cp:coreProperties>
</file>